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7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81" d="100"/>
          <a:sy n="81" d="100"/>
        </p:scale>
        <p:origin x="-30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600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9533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3685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62183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611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9728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2166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1404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972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6877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9812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99EB-30DC-4110-887A-1F7024613CA4}" type="datetimeFigureOut">
              <a:rPr lang="pt-BR" smtClean="0"/>
              <a:t>17/09/2019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ACE53F-BAD6-449A-8CBF-9A3321C27D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5176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863315"/>
            <a:ext cx="9144000" cy="1097280"/>
          </a:xfrm>
        </p:spPr>
        <p:txBody>
          <a:bodyPr/>
          <a:lstStyle/>
          <a:p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525944"/>
            <a:ext cx="9144000" cy="863936"/>
          </a:xfrm>
        </p:spPr>
        <p:txBody>
          <a:bodyPr>
            <a:normAutofit/>
          </a:bodyPr>
          <a:lstStyle/>
          <a:p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Autores</a:t>
            </a:r>
          </a:p>
        </p:txBody>
      </p:sp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80FCF3D2-295F-42CB-8678-C5973747EC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36610"/>
            <a:ext cx="12192000" cy="2479774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xmlns="" id="{A5444302-E17F-48EA-944E-AFB520A1FA3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982601"/>
            <a:ext cx="12192000" cy="875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843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2925" y="269875"/>
            <a:ext cx="11391899" cy="1325563"/>
          </a:xfrm>
        </p:spPr>
        <p:txBody>
          <a:bodyPr/>
          <a:lstStyle/>
          <a:p>
            <a:pPr algn="ctr"/>
            <a:r>
              <a:rPr lang="pt-BR" dirty="0"/>
              <a:t>   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 (fonte recomendada – tamanho 44 e não inferior a 32)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2925" y="1595438"/>
            <a:ext cx="11182350" cy="4152900"/>
          </a:xfrm>
        </p:spPr>
        <p:txBody>
          <a:bodyPr>
            <a:normAutofit lnSpcReduction="10000"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 apresentação deve ser organizada com no máximo 5 slides, fonte tamanho 28 e, não inferior a 24;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Deve conter obrigatoriamente os itens: 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Introdução contendo os objetivos,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Metodologia,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Resultados e 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Conclusão ou Considerações finais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Referências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Caso desejar ao longo da apresentação poderá utilizar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>
                <a:latin typeface="Arial" panose="020B0604020202020204" pitchFamily="34" charset="0"/>
                <a:cs typeface="Arial" panose="020B0604020202020204" pitchFamily="34" charset="0"/>
              </a:rPr>
              <a:t>arts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41ADE4E4-4CE2-43FC-BF05-DE6A7E7E9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0" y="5834385"/>
            <a:ext cx="8351520" cy="102361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E6DCEF07-60E0-4933-84E9-53639694C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34385"/>
            <a:ext cx="3840480" cy="10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052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2925" y="269875"/>
            <a:ext cx="11391899" cy="1325563"/>
          </a:xfrm>
        </p:spPr>
        <p:txBody>
          <a:bodyPr/>
          <a:lstStyle/>
          <a:p>
            <a:pPr algn="ctr"/>
            <a:r>
              <a:rPr lang="pt-BR" dirty="0"/>
              <a:t>    </a:t>
            </a:r>
            <a:r>
              <a:rPr lang="pt-BR" b="1" dirty="0"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42925" y="1595438"/>
            <a:ext cx="11182350" cy="4152900"/>
          </a:xfrm>
        </p:spPr>
        <p:txBody>
          <a:bodyPr>
            <a:normAutofit/>
          </a:bodyPr>
          <a:lstStyle/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Orientações para a apresentação: tempo máximo de 06 minutos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Máximo 02 autores poderão realizar a apresentação</a:t>
            </a:r>
          </a:p>
          <a:p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>Ao iniciar a apresentação, identificar-se, bem como a instituição a que pertence</a:t>
            </a:r>
          </a:p>
          <a:p>
            <a:r>
              <a:rPr lang="pt-B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Após todas as apresentações, os integrantes poderão ser submetidos a arguições dos participantes e banca avaliadora em roda de conversa, máximo de 05 minutos.</a:t>
            </a: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xmlns="" id="{41ADE4E4-4CE2-43FC-BF05-DE6A7E7E94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0480" y="5834385"/>
            <a:ext cx="8351520" cy="1023615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E6DCEF07-60E0-4933-84E9-53639694C7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34385"/>
            <a:ext cx="3840480" cy="10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103684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192</TotalTime>
  <Words>127</Words>
  <Application>Microsoft Office PowerPoint</Application>
  <PresentationFormat>Personalizar</PresentationFormat>
  <Paragraphs>16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Tema do Office</vt:lpstr>
      <vt:lpstr>Título</vt:lpstr>
      <vt:lpstr>    Título (fonte recomendada – tamanho 44 e não inferior a 32)</vt:lpstr>
      <vt:lpstr>    Título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</dc:title>
  <dc:creator>Usuário do Windows</dc:creator>
  <cp:lastModifiedBy>Carlos</cp:lastModifiedBy>
  <cp:revision>16</cp:revision>
  <dcterms:created xsi:type="dcterms:W3CDTF">2019-09-15T02:37:07Z</dcterms:created>
  <dcterms:modified xsi:type="dcterms:W3CDTF">2019-09-17T12:51:13Z</dcterms:modified>
</cp:coreProperties>
</file>