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99EB-30DC-4110-887A-1F7024613CA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E53F-BAD6-449A-8CBF-9A3321C27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00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99EB-30DC-4110-887A-1F7024613CA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E53F-BAD6-449A-8CBF-9A3321C27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953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99EB-30DC-4110-887A-1F7024613CA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E53F-BAD6-449A-8CBF-9A3321C27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3685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99EB-30DC-4110-887A-1F7024613CA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E53F-BAD6-449A-8CBF-9A3321C27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218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99EB-30DC-4110-887A-1F7024613CA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E53F-BAD6-449A-8CBF-9A3321C27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261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99EB-30DC-4110-887A-1F7024613CA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E53F-BAD6-449A-8CBF-9A3321C27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72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99EB-30DC-4110-887A-1F7024613CA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E53F-BAD6-449A-8CBF-9A3321C27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216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99EB-30DC-4110-887A-1F7024613CA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E53F-BAD6-449A-8CBF-9A3321C27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40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99EB-30DC-4110-887A-1F7024613CA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E53F-BAD6-449A-8CBF-9A3321C27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72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99EB-30DC-4110-887A-1F7024613CA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E53F-BAD6-449A-8CBF-9A3321C27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77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99EB-30DC-4110-887A-1F7024613CA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E53F-BAD6-449A-8CBF-9A3321C27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81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99EB-30DC-4110-887A-1F7024613CA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CE53F-BAD6-449A-8CBF-9A3321C27D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17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863315"/>
            <a:ext cx="9144000" cy="1097280"/>
          </a:xfrm>
        </p:spPr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525944"/>
            <a:ext cx="9144000" cy="863936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80FCF3D2-295F-42CB-8678-C5973747E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6610"/>
            <a:ext cx="12192000" cy="247977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A5444302-E17F-48EA-944E-AFB520A1FA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82601"/>
            <a:ext cx="12192000" cy="87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84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2925" y="269875"/>
            <a:ext cx="11391899" cy="1325563"/>
          </a:xfrm>
        </p:spPr>
        <p:txBody>
          <a:bodyPr/>
          <a:lstStyle/>
          <a:p>
            <a:pPr algn="ctr"/>
            <a:r>
              <a:rPr lang="pt-BR" dirty="0"/>
              <a:t>   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Título (fonte recomendada – tamanho 44 e não inferior a 32)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2925" y="1595438"/>
            <a:ext cx="11182350" cy="4152900"/>
          </a:xfrm>
        </p:spPr>
        <p:txBody>
          <a:bodyPr>
            <a:normAutofit lnSpcReduction="10000"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 apresentação deve ser organizada com no máximo 5 slides, fonte tamanho 28 e, não inferior a 24;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Deve conter obrigatoriamente os itens:  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Introdução contendo os objetivos, 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Metodologia, 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Resultados e 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 finais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Caso desejar ao longo da apresentação poderá utilizar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smart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arts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41ADE4E4-4CE2-43FC-BF05-DE6A7E7E9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480" y="5834385"/>
            <a:ext cx="8351520" cy="102361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E6DCEF07-60E0-4933-84E9-53639694C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34385"/>
            <a:ext cx="3840480" cy="102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2925" y="269875"/>
            <a:ext cx="11391899" cy="1325563"/>
          </a:xfrm>
        </p:spPr>
        <p:txBody>
          <a:bodyPr/>
          <a:lstStyle/>
          <a:p>
            <a:pPr algn="ctr"/>
            <a:r>
              <a:rPr lang="pt-BR" dirty="0"/>
              <a:t>   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2925" y="1595438"/>
            <a:ext cx="11182350" cy="4152900"/>
          </a:xfrm>
        </p:spPr>
        <p:txBody>
          <a:bodyPr>
            <a:norm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Orientações para a apresentação: tempo máximo de 06 minutos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Máximo 02 autores poderão realizar a apresentação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Ao iniciar a apresentação, identificar-se, bem como a instituição a que pertence</a:t>
            </a:r>
          </a:p>
          <a:p>
            <a:r>
              <a:rPr lang="pt-B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Após todas as apresentações, os integrantes poderão ser submetidos a arguições dos participantes e banca avaliadora em roda de conversa, máximo de 05 minutos.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41ADE4E4-4CE2-43FC-BF05-DE6A7E7E9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480" y="5834385"/>
            <a:ext cx="8351520" cy="102361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E6DCEF07-60E0-4933-84E9-53639694C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34385"/>
            <a:ext cx="3840480" cy="102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036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127</Words>
  <Application>Microsoft Office PowerPoint</Application>
  <PresentationFormat>Personalizar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Título</vt:lpstr>
      <vt:lpstr>    Título (fonte recomendada – tamanho 44 e não inferior a 32)</vt:lpstr>
      <vt:lpstr>    Título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Usuário do Windows</dc:creator>
  <cp:lastModifiedBy>Carlos</cp:lastModifiedBy>
  <cp:revision>16</cp:revision>
  <dcterms:created xsi:type="dcterms:W3CDTF">2019-09-15T02:37:07Z</dcterms:created>
  <dcterms:modified xsi:type="dcterms:W3CDTF">2019-09-17T12:51:13Z</dcterms:modified>
</cp:coreProperties>
</file>