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7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9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0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8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5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3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3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4DFE-8E8A-4EE1-B2F3-ECC3DD89F30E}" type="datetimeFigureOut">
              <a:rPr lang="pt-BR" smtClean="0"/>
              <a:t>09/08/2017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9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14300" y="2835275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pt-BR" sz="4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TÍTULO DO ARTIGO</a:t>
            </a:r>
            <a:endParaRPr lang="pt-BR" altLang="pt-BR" sz="40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65212" y="4045585"/>
            <a:ext cx="7013575" cy="9144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  <a:b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</a:p>
          <a:p>
            <a:pPr fontAlgn="auto">
              <a:spcAft>
                <a:spcPts val="0"/>
              </a:spcAft>
              <a:defRPr/>
            </a:pPr>
            <a:endParaRPr lang="pt-BR" altLang="pt-BR" dirty="0"/>
          </a:p>
        </p:txBody>
      </p:sp>
      <p:pic>
        <p:nvPicPr>
          <p:cNvPr id="1026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</p:spTree>
    <p:extLst>
      <p:ext uri="{BB962C8B-B14F-4D97-AF65-F5344CB8AC3E}">
        <p14:creationId xmlns:p14="http://schemas.microsoft.com/office/powerpoint/2010/main" val="31725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191683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 apresentação deve ser estruturada em:</a:t>
            </a:r>
          </a:p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Revisão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literatura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Metodologia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Análise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resultados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Conclusões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Referências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</p:spTree>
    <p:extLst>
      <p:ext uri="{BB962C8B-B14F-4D97-AF65-F5344CB8AC3E}">
        <p14:creationId xmlns:p14="http://schemas.microsoft.com/office/powerpoint/2010/main" val="4965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652076" y="1772816"/>
            <a:ext cx="780835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Os slides devem seguir o padrão deste modelo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selecionados, deverão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apresentados na forma de COMUNICAÇÃO ORAL aos Avaliadores e aos presentes, durante a Sessão, em apresentação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a 20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altLang="pt-BR" sz="24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mais </a:t>
            </a:r>
            <a:r>
              <a:rPr lang="pt-BR" altLang="pt-BR" sz="24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5 a 10 </a:t>
            </a:r>
            <a:r>
              <a:rPr lang="pt-BR" altLang="pt-BR" sz="24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minutos para arguição dos </a:t>
            </a:r>
            <a:r>
              <a:rPr lang="pt-BR" altLang="pt-BR" sz="24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participantes.</a:t>
            </a:r>
            <a:endParaRPr lang="pt-BR" altLang="pt-BR" sz="24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Sugere-se 1 slide por minuto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pt-BR" altLang="pt-BR" sz="25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</p:spTree>
    <p:extLst>
      <p:ext uri="{BB962C8B-B14F-4D97-AF65-F5344CB8AC3E}">
        <p14:creationId xmlns:p14="http://schemas.microsoft.com/office/powerpoint/2010/main" val="14944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83568" y="2060848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trabalho poderá ser feita pelo primeiro autor e/ou por um dos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trabalho. Os trabalhos aceitos serão publicados na íntegra nos ANAIS eletrônicos 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evento,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que apresentados por pelo menos um dos autores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158</Words>
  <Application>Microsoft Office PowerPoint</Application>
  <PresentationFormat>Apresentação na tela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Ususarios</dc:creator>
  <cp:lastModifiedBy>Ususarios</cp:lastModifiedBy>
  <cp:revision>7</cp:revision>
  <dcterms:created xsi:type="dcterms:W3CDTF">2016-05-20T12:24:03Z</dcterms:created>
  <dcterms:modified xsi:type="dcterms:W3CDTF">2017-08-09T12:35:20Z</dcterms:modified>
</cp:coreProperties>
</file>